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820" r:id="rId2"/>
    <p:sldMasterId id="2147483852" r:id="rId3"/>
    <p:sldMasterId id="2147483854" r:id="rId4"/>
  </p:sldMasterIdLst>
  <p:notesMasterIdLst>
    <p:notesMasterId r:id="rId88"/>
  </p:notesMasterIdLst>
  <p:sldIdLst>
    <p:sldId id="1693" r:id="rId5"/>
    <p:sldId id="1694" r:id="rId6"/>
    <p:sldId id="1695" r:id="rId7"/>
    <p:sldId id="1696" r:id="rId8"/>
    <p:sldId id="1697" r:id="rId9"/>
    <p:sldId id="1698" r:id="rId10"/>
    <p:sldId id="1683" r:id="rId11"/>
    <p:sldId id="1684" r:id="rId12"/>
    <p:sldId id="1699" r:id="rId13"/>
    <p:sldId id="1700" r:id="rId14"/>
    <p:sldId id="1701" r:id="rId15"/>
    <p:sldId id="1702" r:id="rId16"/>
    <p:sldId id="1703" r:id="rId17"/>
    <p:sldId id="1704" r:id="rId18"/>
    <p:sldId id="1705" r:id="rId19"/>
    <p:sldId id="1706" r:id="rId20"/>
    <p:sldId id="1707" r:id="rId21"/>
    <p:sldId id="1708" r:id="rId22"/>
    <p:sldId id="1709" r:id="rId23"/>
    <p:sldId id="1710" r:id="rId24"/>
    <p:sldId id="1711" r:id="rId25"/>
    <p:sldId id="1712" r:id="rId26"/>
    <p:sldId id="1713" r:id="rId27"/>
    <p:sldId id="1714" r:id="rId28"/>
    <p:sldId id="1715" r:id="rId29"/>
    <p:sldId id="1716" r:id="rId30"/>
    <p:sldId id="1717" r:id="rId31"/>
    <p:sldId id="1718" r:id="rId32"/>
    <p:sldId id="1719" r:id="rId33"/>
    <p:sldId id="1720" r:id="rId34"/>
    <p:sldId id="1721" r:id="rId35"/>
    <p:sldId id="1722" r:id="rId36"/>
    <p:sldId id="1723" r:id="rId37"/>
    <p:sldId id="1724" r:id="rId38"/>
    <p:sldId id="1725" r:id="rId39"/>
    <p:sldId id="1726" r:id="rId40"/>
    <p:sldId id="1727" r:id="rId41"/>
    <p:sldId id="1728" r:id="rId42"/>
    <p:sldId id="1729" r:id="rId43"/>
    <p:sldId id="1730" r:id="rId44"/>
    <p:sldId id="1731" r:id="rId45"/>
    <p:sldId id="1732" r:id="rId46"/>
    <p:sldId id="1733" r:id="rId47"/>
    <p:sldId id="1734" r:id="rId48"/>
    <p:sldId id="1735" r:id="rId49"/>
    <p:sldId id="1736" r:id="rId50"/>
    <p:sldId id="1737" r:id="rId51"/>
    <p:sldId id="1738" r:id="rId52"/>
    <p:sldId id="1739" r:id="rId53"/>
    <p:sldId id="1740" r:id="rId54"/>
    <p:sldId id="1741" r:id="rId55"/>
    <p:sldId id="1742" r:id="rId56"/>
    <p:sldId id="1743" r:id="rId57"/>
    <p:sldId id="1744" r:id="rId58"/>
    <p:sldId id="1745" r:id="rId59"/>
    <p:sldId id="1746" r:id="rId60"/>
    <p:sldId id="1747" r:id="rId61"/>
    <p:sldId id="1748" r:id="rId62"/>
    <p:sldId id="1749" r:id="rId63"/>
    <p:sldId id="1750" r:id="rId64"/>
    <p:sldId id="1751" r:id="rId65"/>
    <p:sldId id="1752" r:id="rId66"/>
    <p:sldId id="1753" r:id="rId67"/>
    <p:sldId id="1754" r:id="rId68"/>
    <p:sldId id="1755" r:id="rId69"/>
    <p:sldId id="1756" r:id="rId70"/>
    <p:sldId id="1757" r:id="rId71"/>
    <p:sldId id="1758" r:id="rId72"/>
    <p:sldId id="1759" r:id="rId73"/>
    <p:sldId id="1760" r:id="rId74"/>
    <p:sldId id="1761" r:id="rId75"/>
    <p:sldId id="1762" r:id="rId76"/>
    <p:sldId id="1763" r:id="rId77"/>
    <p:sldId id="1764" r:id="rId78"/>
    <p:sldId id="1765" r:id="rId79"/>
    <p:sldId id="1766" r:id="rId80"/>
    <p:sldId id="1767" r:id="rId81"/>
    <p:sldId id="1768" r:id="rId82"/>
    <p:sldId id="1769" r:id="rId83"/>
    <p:sldId id="1770" r:id="rId84"/>
    <p:sldId id="1771" r:id="rId85"/>
    <p:sldId id="1772" r:id="rId86"/>
    <p:sldId id="1773" r:id="rId87"/>
  </p:sldIdLst>
  <p:sldSz cx="9144000" cy="5143500" type="screen16x9"/>
  <p:notesSz cx="6858000" cy="9144000"/>
  <p:custDataLst>
    <p:tags r:id="rId89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 userDrawn="1">
          <p15:clr>
            <a:srgbClr val="A4A3A4"/>
          </p15:clr>
        </p15:guide>
        <p15:guide id="5" orient="horz" pos="7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2F0"/>
    <a:srgbClr val="B0C3E6"/>
    <a:srgbClr val="9FE9FB"/>
    <a:srgbClr val="C7C2F9"/>
    <a:srgbClr val="CBC4C6"/>
    <a:srgbClr val="F7758C"/>
    <a:srgbClr val="AEE6C3"/>
    <a:srgbClr val="4CD5F7"/>
    <a:srgbClr val="6C2FAC"/>
    <a:srgbClr val="F9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80" y="132"/>
      </p:cViewPr>
      <p:guideLst>
        <p:guide pos="2880"/>
        <p:guide orient="horz" pos="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30C6A-DB9B-47B6-9037-7B4494BE08B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D61F-7CC6-48AF-A217-C41C11A05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3839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89401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520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1808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287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E9DE9-A666-4B92-A734-2E846176D93B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91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/>
          <p:nvPr userDrawn="1"/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09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14925" y="1"/>
            <a:ext cx="4029075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11946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/>
          <p:nvPr userDrawn="1"/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ADC3-CACD-47AA-8149-17905D4F34A2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645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/LAYOUT A Co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995303" y="4340437"/>
            <a:ext cx="1783205" cy="45584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Add client or sponsor logo here</a:t>
            </a:r>
          </a:p>
        </p:txBody>
      </p:sp>
    </p:spTree>
    <p:extLst>
      <p:ext uri="{BB962C8B-B14F-4D97-AF65-F5344CB8AC3E}">
        <p14:creationId xmlns:p14="http://schemas.microsoft.com/office/powerpoint/2010/main" val="1181308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1200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4277162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9335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477" y="1239367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8073" y="12393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900751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951" y="116448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8398" y="1169566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61057" y="1169593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24545" y="1164479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64919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4467" y="1114878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9178" y="1114884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4467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49178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0131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153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453313" y="4571533"/>
            <a:ext cx="2237372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0" y="4056783"/>
            <a:ext cx="1282798" cy="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252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" name="Rectangle 3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2"/>
            <a:ext cx="1169534" cy="343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5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16830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1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5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Rectangle 1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3"/>
            <a:ext cx="1169534" cy="25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6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3440"/>
            <a:ext cx="2194613" cy="96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3547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32">
            <a:extLst>
              <a:ext uri="{FF2B5EF4-FFF2-40B4-BE49-F238E27FC236}">
                <a16:creationId xmlns:a16="http://schemas.microsoft.com/office/drawing/2014/main" id="{72A9E2C6-1183-497C-BF0B-720AA6F8494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AD38AF-53EF-4AAF-BBED-9F260FF26836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32">
              <a:extLst>
                <a:ext uri="{FF2B5EF4-FFF2-40B4-BE49-F238E27FC236}">
                  <a16:creationId xmlns:a16="http://schemas.microsoft.com/office/drawing/2014/main" id="{72A9E2C6-1183-497C-BF0B-720AA6F84945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7775700-AC98-4273-9E9D-394D57CDF78F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5B8A3AE-C307-4629-8D54-EBA496A74603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150066-E019-4065-9811-57B9C86F32CF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6280E57-C630-47C8-ABE0-6C0E4D940F0B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96DBE63-DD84-4E82-A018-E530395D9ED0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FBA704A-3D2F-4BAD-811D-E12F7043CA8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5198B2-BDC4-424D-8E30-67AE293E5DFE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BC19D8-8835-4D3B-AF26-4218B3BE676D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736AA1-AEB8-4578-8908-372DF137BCD6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7250"/>
            <a:ext cx="2194613" cy="92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7053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24">
            <a:extLst>
              <a:ext uri="{FF2B5EF4-FFF2-40B4-BE49-F238E27FC236}">
                <a16:creationId xmlns:a16="http://schemas.microsoft.com/office/drawing/2014/main" id="{01E332C6-77CD-4005-80A6-493F89D26886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F9D1EE8-E1AA-4975-8BA9-60AE542DB607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24">
              <a:extLst>
                <a:ext uri="{FF2B5EF4-FFF2-40B4-BE49-F238E27FC236}">
                  <a16:creationId xmlns:a16="http://schemas.microsoft.com/office/drawing/2014/main" id="{01E332C6-77CD-4005-80A6-493F89D26886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91D592-740D-49CD-84B1-31C92F3D1EFB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6A81A9-26C4-4007-BA3A-3F3BAB846BF9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3782AD1-B93B-426D-A329-A1B7F1ACC6B3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84EFF67-4436-4265-8AD3-71C831B7F9DF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9825097-B609-4B70-9BD5-646BC469343E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C0767C1-23C3-43CB-A90B-BC405E35CC7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70645F9-95A4-4775-A801-DA33CBAC3286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AB38FB-BACF-43A1-9A38-4912BA464565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6820E-9EFD-4F31-8007-BEBB06DE23B7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80585"/>
            <a:ext cx="2194613" cy="794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0476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1" y="1385578"/>
            <a:ext cx="3597662" cy="2015776"/>
          </a:xfr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71601"/>
            <a:ext cx="4565057" cy="3096113"/>
          </a:xfr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410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43">
            <a:extLst>
              <a:ext uri="{FF2B5EF4-FFF2-40B4-BE49-F238E27FC236}">
                <a16:creationId xmlns:a16="http://schemas.microsoft.com/office/drawing/2014/main" id="{EFD14AA2-2087-4B5C-8260-16DA705E975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A0E81AC-6886-4E51-8E32-386BFE78DD3D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43">
              <a:extLst>
                <a:ext uri="{FF2B5EF4-FFF2-40B4-BE49-F238E27FC236}">
                  <a16:creationId xmlns:a16="http://schemas.microsoft.com/office/drawing/2014/main" id="{EFD14AA2-2087-4B5C-8260-16DA705E9755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04B8B25-2D89-4F31-AAA3-CFDCEC21138A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67B8F0-8B2D-4CA8-8DD9-A0A5AB2E31A5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268C94-2660-4F14-8F53-3AC5ABE7135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322571-C0A5-4421-93DA-D9A481F92A1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7920FE-E947-46F1-8C7C-51728C6AA9E3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3568AF-5894-474A-AE9D-DD8C8459CE00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13E6ED1-F6EB-431B-BB4E-3A95289E604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878A49-C3AC-44A1-B4C9-DB6C73A4BDF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BE8A67-C715-4B58-AD08-86050CF3129E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9116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872BA192-D1E3-48D1-8678-79E0D6048F8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79D84A-4D4D-4E91-B618-D713AFE378BA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8">
              <a:extLst>
                <a:ext uri="{FF2B5EF4-FFF2-40B4-BE49-F238E27FC236}">
                  <a16:creationId xmlns:a16="http://schemas.microsoft.com/office/drawing/2014/main" id="{872BA192-D1E3-48D1-8678-79E0D6048F8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0593B81-2F10-4417-886C-23B40CC0A83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0A4CAC-5E99-4988-951F-A0362703E82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EB9CF7-A27F-4E06-AFCF-216715575494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29246AC-19C4-45F1-88AE-B040C153A5E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C2E0DD6-44BB-4641-BE42-648F28A9F45C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A127E26-9EFF-4ACF-AFF3-DEF42ADA0904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641E427-EE90-4DE9-90F6-EE9472183B05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8A6BC9-6A7A-4CE2-B3B9-A2483C64A8A2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B0910E-DAF8-44FD-843E-D8B373861970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4749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</p:spTree>
    <p:extLst>
      <p:ext uri="{BB962C8B-B14F-4D97-AF65-F5344CB8AC3E}">
        <p14:creationId xmlns:p14="http://schemas.microsoft.com/office/powerpoint/2010/main" val="1645004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3138580"/>
            <a:ext cx="8333660" cy="781050"/>
          </a:xfrm>
        </p:spPr>
        <p:txBody>
          <a:bodyPr/>
          <a:lstStyle>
            <a:lvl1pPr marL="0" indent="0" algn="ctr">
              <a:buNone/>
              <a:defRPr sz="1350" baseline="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941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2751593"/>
            <a:ext cx="8333660" cy="781050"/>
          </a:xfrm>
        </p:spPr>
        <p:txBody>
          <a:bodyPr/>
          <a:lstStyle>
            <a:lvl1pPr marL="0" indent="0" algn="ctr">
              <a:buNone/>
              <a:defRPr sz="135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7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grpSp>
        <p:nvGrpSpPr>
          <p:cNvPr id="3" name="Graphic 12">
            <a:extLst>
              <a:ext uri="{FF2B5EF4-FFF2-40B4-BE49-F238E27FC236}">
                <a16:creationId xmlns:a16="http://schemas.microsoft.com/office/drawing/2014/main" id="{98A4E522-D32D-43CB-93D0-F307BA3C6F0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C72464-5F98-474C-A6D1-B20FBD048832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12">
              <a:extLst>
                <a:ext uri="{FF2B5EF4-FFF2-40B4-BE49-F238E27FC236}">
                  <a16:creationId xmlns:a16="http://schemas.microsoft.com/office/drawing/2014/main" id="{98A4E522-D32D-43CB-93D0-F307BA3C6F0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F35EFED-47D4-4BC2-9384-13F33E94431C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19FD53-C88F-4669-9722-0C7B5CE7585F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C10E43B-1DC9-4489-B2B3-2CEB67F7E092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4C92852-366B-4A6B-88DF-6855C735FC1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D2FD6E-F7D7-428E-9236-C236DF17A687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8F45E80-54E4-46E6-BE46-44A38A23F30F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B97C738-B660-4D8E-9C43-7BA88AAB572E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E70DB8-48E8-471B-B3E9-493B2AC0CFA6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0FBEB5-6857-4CCB-A5F5-70D9A33D6D62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0339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7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9">
            <a:extLst>
              <a:ext uri="{FF2B5EF4-FFF2-40B4-BE49-F238E27FC236}">
                <a16:creationId xmlns:a16="http://schemas.microsoft.com/office/drawing/2014/main" id="{3696219E-FEA9-4EB7-A956-6933C7295A2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2C2FDE-B50B-450C-ABE9-96D8D75EA9E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9">
              <a:extLst>
                <a:ext uri="{FF2B5EF4-FFF2-40B4-BE49-F238E27FC236}">
                  <a16:creationId xmlns:a16="http://schemas.microsoft.com/office/drawing/2014/main" id="{3696219E-FEA9-4EB7-A956-6933C7295A2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C99CAAC-3C84-4110-B542-0BD430A4A123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5036489-FC8A-4CA3-A7F3-B0683ABEA0D2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A7665-D30B-43F8-8742-80AA7E8D15CC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4BFD44B-7665-4A35-B71F-96F56C1DD9F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F8CC12-98E6-4775-AA5C-8533EF9A8C56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2652BE-5B4B-49D5-A3D5-E3221B81323B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2203B3F-585C-4DB4-A1B7-693763657B8C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A81F85-FA49-4A0E-9DB1-DF29D5413338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447A9C-058D-4BBF-941C-C7B2CCC316E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350" y="4737791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248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 baseline="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87844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1"/>
            <a:ext cx="4572000" cy="51500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3" name="Rectangle 1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42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114614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0B840230-7702-4A8C-AE9B-613B0F4B351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0BE329-04F0-473B-8E95-05ED7CA72AC5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0B840230-7702-4A8C-AE9B-613B0F4B351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16FDF27-75A5-47D7-B2E4-AB6C48D6E6A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86C2B7-39F9-4848-881E-FF08309C009C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C75572C-76C9-4F70-A28E-5D429796B08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D4B2E5-D6AE-4D03-92A6-55D7A1D1B9AE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425BD4-8029-47C2-AD3E-9C2FF5CB7F1A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A56611-FF7E-4014-8D46-36BB05D51B2A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BC24C5-529A-4253-A6B1-E6AA91B24A98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A9ABBA-4EAB-4D8B-883B-ACA7036C47A9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88A68B-3CEA-4319-987C-F4815F7FDFD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053574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4AA7D4EB-0447-45CE-835A-F112912B943E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3834A26-B62E-48CF-92CF-482B81EA737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8" name="Graphic 18">
              <a:extLst>
                <a:ext uri="{FF2B5EF4-FFF2-40B4-BE49-F238E27FC236}">
                  <a16:creationId xmlns:a16="http://schemas.microsoft.com/office/drawing/2014/main" id="{4AA7D4EB-0447-45CE-835A-F112912B943E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A7482D-6AEC-47B5-AA33-3B13C35FD5DE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0E2D4AC-2E2C-4D28-8DE3-EFE032E2F38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C3E89B0-6BDF-426D-AC97-DCA8987E3675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1A11A0A-5C6D-4345-92B3-2134D41B3A7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76D519-1AE8-471E-83FC-FFDBE06D6BF9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B7321CD-A31A-42B5-A42C-2BA8A906F96C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D6F25-75E9-4323-AFC3-74CA71CE622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7A9423-60BD-48F6-8B61-74C8E052300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79083C-82AB-4B9D-AA25-F1D7BDF65889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3967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4925" y="0"/>
            <a:ext cx="4029075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69839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1455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5858" y="121727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967" y="12172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340518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4067" y="1158879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0448" y="1158868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2960" y="1158881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48514" y="1158898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260296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8575" y="1169963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110" y="1158868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8574" y="2813525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467" y="2802442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055854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1" name="Rectangle 10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367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062973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9575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8986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481692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5943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C40353-A1E4-4BC4-B47B-39574FFD13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3477700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277F8E-B809-44CD-83FD-94D557FA2818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2"/>
            </p:custDataLst>
          </p:nvPr>
        </p:nvGrpSpPr>
        <p:grpSpPr>
          <a:xfrm>
            <a:off x="3930601" y="4184060"/>
            <a:ext cx="1282798" cy="340661"/>
            <a:chOff x="5466238" y="1780162"/>
            <a:chExt cx="6208892" cy="16488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1492CE-7860-42CC-AB19-EB413DC2BE38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2744E7E-0557-49D3-9EEE-8A39C99B7902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1EF84C7-F0B9-469F-85F7-384A930990E6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EA6F7B0-012D-4230-A02F-5FB88B2597D6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B08DADA-CE4E-4F68-8D7B-D7996B860F63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010F925-5E77-464F-8E66-CFB3944F9C57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9EF47-A03D-4950-BE62-9F2F9817A786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B557CA3-FC95-4E8C-9EB4-C0583BD2AA53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00516F-58A3-4538-8E87-DDC0E994DAF8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E24C812-7F90-4BD9-8779-D2136C2FAD49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44F9CB-32F9-45B7-8617-ADB39DDD04F8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6499674-44FD-472C-91F6-986097F3A8C8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3" name="Rectangle 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4001260" y="4653643"/>
            <a:ext cx="1142240" cy="8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3204568" y="4674813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0" name="Rectangle 19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4012506" y="4671262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647790" y="4571533"/>
            <a:ext cx="1848421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9345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229600" cy="342900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0101"/>
            <a:ext cx="8229600" cy="3794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228600" y="4568138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Line 5"/>
          <p:cNvSpPr>
            <a:spLocks noChangeShapeType="1"/>
          </p:cNvSpPr>
          <p:nvPr userDrawn="1"/>
        </p:nvSpPr>
        <p:spPr bwMode="auto">
          <a:xfrm>
            <a:off x="228600" y="628650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6922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3D1663EB-05E4-4AD5-9E94-0655C77204BD}"/>
              </a:ext>
            </a:extLst>
          </p:cNvPr>
          <p:cNvSpPr/>
          <p:nvPr userDrawn="1"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9A12F65-FCD3-4AF5-8953-453728F87DF7}"/>
              </a:ext>
            </a:extLst>
          </p:cNvPr>
          <p:cNvSpPr/>
          <p:nvPr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7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10"/>
          <p:cNvSpPr/>
          <p:nvPr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93908532-8D4A-4698-BA00-9685D793B111}"/>
              </a:ext>
            </a:extLst>
          </p:cNvPr>
          <p:cNvSpPr/>
          <p:nvPr userDrawn="1"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 rotWithShape="1">
            <a:gsLst>
              <a:gs pos="0">
                <a:srgbClr val="707070">
                  <a:lumMod val="20000"/>
                  <a:lumOff val="80000"/>
                </a:srgbClr>
              </a:gs>
              <a:gs pos="73000">
                <a:srgbClr val="FFFFFF"/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F24712-271E-422D-BC29-8312828A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8" y="198532"/>
            <a:ext cx="7962897" cy="566847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18171" y="4851932"/>
            <a:ext cx="3086100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|  Enter Your Privacy Classification Here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7727" y="4851932"/>
            <a:ext cx="267314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0DB9CE53-5495-4725-9985-6F0091CFBA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90" y="4515448"/>
            <a:ext cx="1451621" cy="4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696">
          <p15:clr>
            <a:srgbClr val="FBAE40"/>
          </p15:clr>
        </p15:guide>
        <p15:guide id="7" pos="7008">
          <p15:clr>
            <a:srgbClr val="FBAE40"/>
          </p15:clr>
        </p15:guide>
        <p15:guide id="8" pos="2880">
          <p15:clr>
            <a:srgbClr val="FBAE40"/>
          </p15:clr>
        </p15:guide>
        <p15:guide id="9" orient="horz" pos="1620">
          <p15:clr>
            <a:srgbClr val="FBAE40"/>
          </p15:clr>
        </p15:guide>
        <p15:guide id="10" pos="240">
          <p15:clr>
            <a:srgbClr val="FBAE40"/>
          </p15:clr>
        </p15:guide>
        <p15:guide id="11" pos="5520">
          <p15:clr>
            <a:srgbClr val="FBAE40"/>
          </p15:clr>
        </p15:guide>
        <p15:guide id="12" orient="horz" pos="396">
          <p15:clr>
            <a:srgbClr val="FBAE40"/>
          </p15:clr>
        </p15:guide>
        <p15:guide id="13" orient="horz" pos="588">
          <p15:clr>
            <a:srgbClr val="FBAE40"/>
          </p15:clr>
        </p15:guide>
        <p15:guide id="14" orient="horz" pos="313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,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/>
          <p:cNvSpPr/>
          <p:nvPr userDrawn="1"/>
        </p:nvSpPr>
        <p:spPr>
          <a:xfrm flipH="1" flipV="1">
            <a:off x="8340268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1" y="2987220"/>
                </a:moveTo>
                <a:cubicBezTo>
                  <a:pt x="2637" y="1991480"/>
                  <a:pt x="-1455" y="995740"/>
                  <a:pt x="591" y="0"/>
                </a:cubicBezTo>
                <a:lnTo>
                  <a:pt x="1152240" y="2990288"/>
                </a:lnTo>
                <a:lnTo>
                  <a:pt x="591" y="2987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Freeform 2"/>
          <p:cNvSpPr/>
          <p:nvPr userDrawn="1"/>
        </p:nvSpPr>
        <p:spPr>
          <a:xfrm>
            <a:off x="6337304" y="3"/>
            <a:ext cx="2809875" cy="515321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71480" y="922740"/>
            <a:ext cx="7416337" cy="273844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1200" b="1" cap="all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1476" y="1196578"/>
            <a:ext cx="7416336" cy="3200400"/>
          </a:xfrm>
        </p:spPr>
        <p:txBody>
          <a:bodyPr lIns="0" rIns="0"/>
          <a:lstStyle>
            <a:lvl1pPr>
              <a:spcAft>
                <a:spcPts val="75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450"/>
              </a:spcAft>
              <a:defRPr/>
            </a:lvl3pPr>
            <a:lvl4pPr>
              <a:spcAft>
                <a:spcPts val="45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1482" y="210741"/>
            <a:ext cx="7416335" cy="704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83F43B3-79A8-4905-934A-121ED131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" y="4665641"/>
            <a:ext cx="3767266" cy="115416"/>
          </a:xfrm>
          <a:prstGeom prst="rect">
            <a:avLst/>
          </a:prstGeom>
        </p:spPr>
        <p:txBody>
          <a:bodyPr vert="horz" lIns="0" tIns="0" rIns="91440" bIns="0" rtlCol="0" anchor="ctr">
            <a:spAutoFit/>
          </a:bodyPr>
          <a:lstStyle>
            <a:lvl1pPr algn="l">
              <a:defRPr lang="en-US" sz="750" kern="1200" dirty="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GB">
                <a:solidFill>
                  <a:srgbClr val="1A1A1A"/>
                </a:solidFill>
              </a:rPr>
              <a:t>| Drug Development Strategic Overview, 2018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F47B93C-AD76-4DA5-9BD4-38F40A5F9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9997" y="4646405"/>
            <a:ext cx="157094" cy="153888"/>
          </a:xfrm>
          <a:prstGeom prst="rect">
            <a:avLst/>
          </a:prstGeom>
        </p:spPr>
        <p:txBody>
          <a:bodyPr vert="horz" wrap="none" lIns="91440" tIns="0" rIns="91440" bIns="0" rtlCol="0" anchor="ctr">
            <a:noAutofit/>
          </a:bodyPr>
          <a:lstStyle>
            <a:lvl1pPr algn="ctr">
              <a:defRPr lang="en-US" sz="750" kern="120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fld id="{37232235-E788-45E0-994F-C287AF87DAAB}" type="slidenum">
              <a:rPr>
                <a:solidFill>
                  <a:srgbClr val="1A1A1A"/>
                </a:solidFill>
              </a:rPr>
              <a:pPr/>
              <a:t>‹#›</a:t>
            </a:fld>
            <a:endParaRPr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08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1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1334406"/>
            <a:ext cx="3235984" cy="3037569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21227"/>
            <a:ext cx="4565057" cy="3050748"/>
          </a:xfrm>
          <a:prstGeom prst="rect">
            <a:avLst/>
          </a:prstGeo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639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212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602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3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41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81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31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4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5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13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3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6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6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0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6BA74-2297-45B3-B270-17369EE94BE5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79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tags" Target="../tags/tag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94898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614857"/>
            <a:ext cx="1028700" cy="3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17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2" r:id="rId21"/>
    <p:sldLayoutId id="2147483793" r:id="rId22"/>
    <p:sldLayoutId id="2147483794" r:id="rId23"/>
    <p:sldLayoutId id="2147483816" r:id="rId24"/>
    <p:sldLayoutId id="2147483815" r:id="rId25"/>
    <p:sldLayoutId id="2147483795" r:id="rId26"/>
    <p:sldLayoutId id="2147483796" r:id="rId27"/>
    <p:sldLayoutId id="2147483797" r:id="rId28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400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829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543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2" userDrawn="1">
          <p15:clr>
            <a:srgbClr val="F26B43"/>
          </p15:clr>
        </p15:guide>
        <p15:guide id="2" pos="5508" userDrawn="1">
          <p15:clr>
            <a:srgbClr val="F26B43"/>
          </p15:clr>
        </p15:guide>
        <p15:guide id="4" orient="horz" pos="2754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3096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10141-1CB4-47F5-858E-C59BADF9D64C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32"/>
            </p:custDataLst>
          </p:nvPr>
        </p:nvGrpSpPr>
        <p:grpSpPr>
          <a:xfrm>
            <a:off x="410536" y="4757711"/>
            <a:ext cx="866711" cy="230165"/>
            <a:chOff x="5466238" y="1780162"/>
            <a:chExt cx="6208892" cy="16488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F53959-B554-4F12-8954-4E3683C5BA20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4BDFE5D-C150-4792-950F-49072186537D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99004F-CE6E-42B4-B221-97997C533FD2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864AA8-FE0D-4FB4-B834-2858ADA6071B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EC818C-9151-465C-8CA3-5356A448F951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DD218F-BDF0-44D4-BA9F-16CECDBCB726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61CF503-41C1-40E2-8FF0-9D3C68D2DEAD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6CB4D16-A49A-4FC7-A0AB-41FFA34D7F21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1235D7B-CCDB-4DB5-89EF-892A259D3262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01F13BB-4BB6-48A7-84ED-07E5EFE2838C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D0D9C6B-BCEE-4915-AE13-98F0402D0EDD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D452FA-09C4-4E85-94D7-00C2C81C4074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559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52B8-D0ED-4174-B6CA-E4D8AC55E89D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3"/>
            </p:custDataLst>
          </p:nvPr>
        </p:nvSpPr>
        <p:spPr>
          <a:xfrm>
            <a:off x="1495001" y="4766740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5" name="Rectangle 4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4"/>
            </p:custDataLst>
          </p:nvPr>
        </p:nvSpPr>
        <p:spPr>
          <a:xfrm>
            <a:off x="1471240" y="4831260"/>
            <a:ext cx="1169534" cy="124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7" name="Rectangle 6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5"/>
            </p:custDataLst>
          </p:nvPr>
        </p:nvSpPr>
        <p:spPr>
          <a:xfrm>
            <a:off x="7256010" y="4672013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6"/>
            </p:custDataLst>
          </p:nvPr>
        </p:nvSpPr>
        <p:spPr>
          <a:xfrm>
            <a:off x="7654018" y="4830119"/>
            <a:ext cx="802882" cy="23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88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9" r:id="rId28"/>
    <p:sldLayoutId id="2147483850" r:id="rId29"/>
    <p:sldLayoutId id="2147483851" r:id="rId30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0287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4" orient="horz" pos="3672">
          <p15:clr>
            <a:srgbClr val="F26B43"/>
          </p15:clr>
        </p15:guide>
        <p15:guide id="8" orient="horz" pos="1152">
          <p15:clr>
            <a:srgbClr val="F26B43"/>
          </p15:clr>
        </p15:guide>
        <p15:guide id="12" pos="3840">
          <p15:clr>
            <a:srgbClr val="F26B43"/>
          </p15:clr>
        </p15:guide>
        <p15:guide id="13" orient="horz" pos="3984">
          <p15:clr>
            <a:srgbClr val="F26B43"/>
          </p15:clr>
        </p15:guide>
        <p15:guide id="15" pos="3696">
          <p15:clr>
            <a:srgbClr val="F26B43"/>
          </p15:clr>
        </p15:guide>
        <p15:guide id="16" pos="3984">
          <p15:clr>
            <a:srgbClr val="F26B43"/>
          </p15:clr>
        </p15:guide>
        <p15:guide id="17" orient="horz" pos="41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6" y="210741"/>
            <a:ext cx="63976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189435"/>
            <a:ext cx="6397625" cy="3200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5994" y="4772026"/>
            <a:ext cx="165123" cy="147638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CBB2726A-8ED0-274E-846A-497FF432A04C}" type="slidenum">
              <a:rPr lang="en-US" smtClean="0">
                <a:solidFill>
                  <a:srgbClr val="1A1A1A"/>
                </a:solidFill>
              </a:rPr>
              <a:pPr/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88910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25" kern="1200">
          <a:solidFill>
            <a:srgbClr val="0097D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750"/>
        </a:spcAft>
        <a:buClr>
          <a:srgbClr val="191919"/>
        </a:buClr>
        <a:buFont typeface="Wingdings" pitchFamily="2" charset="2"/>
        <a:defRPr sz="15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14313" indent="-214313" algn="l" rtl="0" eaLnBrk="1" fontAlgn="base" hangingPunct="1">
        <a:spcBef>
          <a:spcPts val="0"/>
        </a:spcBef>
        <a:spcAft>
          <a:spcPts val="600"/>
        </a:spcAft>
        <a:buClr>
          <a:srgbClr val="191919"/>
        </a:buClr>
        <a:buSzPct val="85000"/>
        <a:buFont typeface="Arial" charset="0"/>
        <a:buChar char="►"/>
        <a:defRPr sz="142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0075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Wingdings 2" pitchFamily="18" charset="2"/>
        <a:buChar char="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Arial"/>
        <a:buChar char="–"/>
        <a:defRPr sz="127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0150" indent="-171450" algn="l" rtl="0" eaLnBrk="1" fontAlgn="base" hangingPunct="1">
        <a:spcBef>
          <a:spcPts val="0"/>
        </a:spcBef>
        <a:spcAft>
          <a:spcPts val="300"/>
        </a:spcAft>
        <a:buClr>
          <a:schemeClr val="tx2"/>
        </a:buClr>
        <a:buFont typeface="Wingdings 3" pitchFamily="18" charset="2"/>
        <a:buChar char="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56135" indent="-169069" algn="l" defTabSz="6858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Courier New" panose="02070309020205020404" pitchFamily="49" charset="0"/>
        <a:buChar char="o"/>
        <a:defRPr sz="1125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900" b="0" i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1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20"/>
            <a:ext cx="8229601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071687"/>
            <a:ext cx="81343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785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352550"/>
            <a:ext cx="6219825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4086225"/>
            <a:ext cx="62388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20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90650"/>
            <a:ext cx="6819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20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61829"/>
            <a:ext cx="8224735" cy="3300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562351"/>
            <a:ext cx="6438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14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00087"/>
            <a:ext cx="6477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81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462087"/>
            <a:ext cx="68294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04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23850"/>
            <a:ext cx="76104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33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62087"/>
            <a:ext cx="69723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98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009650"/>
            <a:ext cx="55816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919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71512"/>
            <a:ext cx="7334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826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790575"/>
            <a:ext cx="7000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5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085850"/>
            <a:ext cx="74771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33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490662"/>
            <a:ext cx="6772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6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38237"/>
            <a:ext cx="60769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73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90550"/>
            <a:ext cx="8524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68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71450"/>
            <a:ext cx="7915275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2105025"/>
            <a:ext cx="39433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01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71475"/>
            <a:ext cx="83153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79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333375"/>
            <a:ext cx="8562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62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9100"/>
            <a:ext cx="8648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563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28737"/>
            <a:ext cx="55435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58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38225"/>
            <a:ext cx="7334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03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23912"/>
            <a:ext cx="8505826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96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04862"/>
            <a:ext cx="8705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53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42875"/>
            <a:ext cx="6210300" cy="2000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2443162"/>
            <a:ext cx="59817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305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23825"/>
            <a:ext cx="80105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130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604837"/>
            <a:ext cx="9039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41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2500"/>
            <a:ext cx="7924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00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123950"/>
            <a:ext cx="7629525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0"/>
            <a:ext cx="5810250" cy="19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571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71575"/>
            <a:ext cx="87153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860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"/>
            <a:ext cx="7315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7757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19062"/>
            <a:ext cx="8734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11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57275"/>
            <a:ext cx="8639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90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57275"/>
            <a:ext cx="8639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287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033462"/>
            <a:ext cx="85915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825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66700"/>
            <a:ext cx="74485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788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2462"/>
            <a:ext cx="8291512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8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86" y="695325"/>
            <a:ext cx="8290126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26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57150"/>
            <a:ext cx="8001000" cy="2282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2508885"/>
            <a:ext cx="76485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396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2" y="208597"/>
            <a:ext cx="5629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898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347662"/>
            <a:ext cx="7315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121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14312"/>
            <a:ext cx="73628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32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360257"/>
            <a:ext cx="7952422" cy="433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77" y="3275647"/>
            <a:ext cx="5495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70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04887"/>
            <a:ext cx="61912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17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3837"/>
            <a:ext cx="88392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0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14425"/>
            <a:ext cx="8029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81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538287"/>
            <a:ext cx="8201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5687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1446"/>
            <a:ext cx="8101012" cy="45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25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266950"/>
            <a:ext cx="81438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033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7" y="53340"/>
            <a:ext cx="5953125" cy="4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39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205037"/>
            <a:ext cx="5476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466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12" y="228600"/>
            <a:ext cx="7760737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747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1310011"/>
            <a:ext cx="7732258" cy="19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439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23" y="1653948"/>
            <a:ext cx="69342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8825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485775"/>
            <a:ext cx="7362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572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90512"/>
            <a:ext cx="7286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11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0"/>
            <a:ext cx="609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06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95300"/>
            <a:ext cx="8610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496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571625"/>
            <a:ext cx="74199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28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995362"/>
            <a:ext cx="8639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52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47637"/>
            <a:ext cx="773430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47" y="1695808"/>
            <a:ext cx="4924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747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85750"/>
            <a:ext cx="647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978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562100"/>
            <a:ext cx="60864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06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71462"/>
            <a:ext cx="77247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156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28762"/>
            <a:ext cx="735330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27" y="3776841"/>
            <a:ext cx="5924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337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00100"/>
            <a:ext cx="792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085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5" y="1326911"/>
            <a:ext cx="2943513" cy="2230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48" y="996902"/>
            <a:ext cx="2461212" cy="26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58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8125"/>
            <a:ext cx="7086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061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962025"/>
            <a:ext cx="75819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064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7" y="137504"/>
            <a:ext cx="8724940" cy="2646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873829"/>
            <a:ext cx="8591550" cy="16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512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80987"/>
            <a:ext cx="87058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093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90525"/>
            <a:ext cx="6648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647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457200"/>
            <a:ext cx="6353175" cy="3365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28" y="4042860"/>
            <a:ext cx="54673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164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557337"/>
            <a:ext cx="8591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64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490662"/>
            <a:ext cx="5810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5005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66850"/>
            <a:ext cx="7829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428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95262"/>
            <a:ext cx="843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543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238125"/>
            <a:ext cx="89439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1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123950"/>
            <a:ext cx="8524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0507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3362"/>
            <a:ext cx="85725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2899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5737"/>
            <a:ext cx="8401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915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543050"/>
            <a:ext cx="84296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8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2" y="935025"/>
            <a:ext cx="8480190" cy="28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21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657225"/>
            <a:ext cx="61626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786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814&quot;&gt;&lt;object type=&quot;3&quot; unique_id=&quot;12069&quot;&gt;&lt;property id=&quot;20148&quot; value=&quot;5&quot;/&gt;&lt;property id=&quot;20300&quot; value=&quot;Slide 1&quot;/&gt;&lt;property id=&quot;20307&quot; value=&quot;256&quot;/&gt;&lt;/object&gt;&lt;object type=&quot;3&quot; unique_id=&quot;12070&quot;&gt;&lt;property id=&quot;20148&quot; value=&quot;5&quot;/&gt;&lt;property id=&quot;20300&quot; value=&quot;Slide 2&quot;/&gt;&lt;property id=&quot;20307&quot; value=&quot;257&quot;/&gt;&lt;/object&gt;&lt;object type=&quot;3&quot; unique_id=&quot;12071&quot;&gt;&lt;property id=&quot;20148&quot; value=&quot;5&quot;/&gt;&lt;property id=&quot;20300&quot; value=&quot;Slide 3&quot;/&gt;&lt;property id=&quot;20307&quot; value=&quot;258&quot;/&gt;&lt;/object&gt;&lt;object type=&quot;3&quot; unique_id=&quot;12072&quot;&gt;&lt;property id=&quot;20148&quot; value=&quot;5&quot;/&gt;&lt;property id=&quot;20300&quot; value=&quot;Slide 4&quot;/&gt;&lt;property id=&quot;20307&quot; value=&quot;259&quot;/&gt;&lt;/object&gt;&lt;object type=&quot;3&quot; unique_id=&quot;12073&quot;&gt;&lt;property id=&quot;20148&quot; value=&quot;5&quot;/&gt;&lt;property id=&quot;20300&quot; value=&quot;Slide 5&quot;/&gt;&lt;property id=&quot;20307&quot; value=&quot;260&quot;/&gt;&lt;/object&gt;&lt;object type=&quot;3&quot; unique_id=&quot;12074&quot;&gt;&lt;property id=&quot;20148&quot; value=&quot;5&quot;/&gt;&lt;property id=&quot;20300&quot; value=&quot;Slide 6&quot;/&gt;&lt;property id=&quot;20307&quot; value=&quot;261&quot;/&gt;&lt;/object&gt;&lt;object type=&quot;3&quot; unique_id=&quot;12075&quot;&gt;&lt;property id=&quot;20148&quot; value=&quot;5&quot;/&gt;&lt;property id=&quot;20300&quot; value=&quot;Slide 7&quot;/&gt;&lt;property id=&quot;20307&quot; value=&quot;262&quot;/&gt;&lt;/object&gt;&lt;object type=&quot;3&quot; unique_id=&quot;12076&quot;&gt;&lt;property id=&quot;20148&quot; value=&quot;5&quot;/&gt;&lt;property id=&quot;20300&quot; value=&quot;Slide 8&quot;/&gt;&lt;property id=&quot;20307&quot; value=&quot;263&quot;/&gt;&lt;/object&gt;&lt;object type=&quot;3&quot; unique_id=&quot;12077&quot;&gt;&lt;property id=&quot;20148&quot; value=&quot;5&quot;/&gt;&lt;property id=&quot;20300&quot; value=&quot;Slide 9&quot;/&gt;&lt;property id=&quot;20307&quot; value=&quot;264&quot;/&gt;&lt;/object&gt;&lt;object type=&quot;3&quot; unique_id=&quot;12078&quot;&gt;&lt;property id=&quot;20148&quot; value=&quot;5&quot;/&gt;&lt;property id=&quot;20300&quot; value=&quot;Slide 10&quot;/&gt;&lt;property id=&quot;20307&quot; value=&quot;265&quot;/&gt;&lt;/object&gt;&lt;object type=&quot;3&quot; unique_id=&quot;12079&quot;&gt;&lt;property id=&quot;20148&quot; value=&quot;5&quot;/&gt;&lt;property id=&quot;20300&quot; value=&quot;Slide 11&quot;/&gt;&lt;property id=&quot;20307&quot; value=&quot;266&quot;/&gt;&lt;/object&gt;&lt;object type=&quot;3&quot; unique_id=&quot;12080&quot;&gt;&lt;property id=&quot;20148&quot; value=&quot;5&quot;/&gt;&lt;property id=&quot;20300&quot; value=&quot;Slide 12&quot;/&gt;&lt;property id=&quot;20307&quot; value=&quot;267&quot;/&gt;&lt;/object&gt;&lt;object type=&quot;3&quot; unique_id=&quot;12081&quot;&gt;&lt;property id=&quot;20148&quot; value=&quot;5&quot;/&gt;&lt;property id=&quot;20300&quot; value=&quot;Slide 13&quot;/&gt;&lt;property id=&quot;20307&quot; value=&quot;268&quot;/&gt;&lt;/object&gt;&lt;object type=&quot;3&quot; unique_id=&quot;12082&quot;&gt;&lt;property id=&quot;20148&quot; value=&quot;5&quot;/&gt;&lt;property id=&quot;20300&quot; value=&quot;Slide 14&quot;/&gt;&lt;property id=&quot;20307&quot; value=&quot;269&quot;/&gt;&lt;/object&gt;&lt;object type=&quot;3&quot; unique_id=&quot;12083&quot;&gt;&lt;property id=&quot;20148&quot; value=&quot;5&quot;/&gt;&lt;property id=&quot;20300&quot; value=&quot;Slide 15&quot;/&gt;&lt;property id=&quot;20307&quot; value=&quot;270&quot;/&gt;&lt;/object&gt;&lt;object type=&quot;3&quot; unique_id=&quot;12084&quot;&gt;&lt;property id=&quot;20148&quot; value=&quot;5&quot;/&gt;&lt;property id=&quot;20300&quot; value=&quot;Slide 16&quot;/&gt;&lt;property id=&quot;20307&quot; value=&quot;271&quot;/&gt;&lt;/object&gt;&lt;object type=&quot;3&quot; unique_id=&quot;12085&quot;&gt;&lt;property id=&quot;20148&quot; value=&quot;5&quot;/&gt;&lt;property id=&quot;20300&quot; value=&quot;Slide 18&quot;/&gt;&lt;property id=&quot;20307&quot; value=&quot;272&quot;/&gt;&lt;/object&gt;&lt;object type=&quot;3&quot; unique_id=&quot;12086&quot;&gt;&lt;property id=&quot;20148&quot; value=&quot;5&quot;/&gt;&lt;property id=&quot;20300&quot; value=&quot;Slide 19&quot;/&gt;&lt;property id=&quot;20307&quot; value=&quot;273&quot;/&gt;&lt;/object&gt;&lt;object type=&quot;3&quot; unique_id=&quot;12087&quot;&gt;&lt;property id=&quot;20148&quot; value=&quot;5&quot;/&gt;&lt;property id=&quot;20300&quot; value=&quot;Slide 20&quot;/&gt;&lt;property id=&quot;20307&quot; value=&quot;274&quot;/&gt;&lt;/object&gt;&lt;object type=&quot;3&quot; unique_id=&quot;12088&quot;&gt;&lt;property id=&quot;20148&quot; value=&quot;5&quot;/&gt;&lt;property id=&quot;20300&quot; value=&quot;Slide 21&quot;/&gt;&lt;property id=&quot;20307&quot; value=&quot;277&quot;/&gt;&lt;/object&gt;&lt;object type=&quot;3&quot; unique_id=&quot;12089&quot;&gt;&lt;property id=&quot;20148&quot; value=&quot;5&quot;/&gt;&lt;property id=&quot;20300&quot; value=&quot;Slide 22&quot;/&gt;&lt;property id=&quot;20307&quot; value=&quot;278&quot;/&gt;&lt;/object&gt;&lt;object type=&quot;3&quot; unique_id=&quot;12090&quot;&gt;&lt;property id=&quot;20148&quot; value=&quot;5&quot;/&gt;&lt;property id=&quot;20300&quot; value=&quot;Slide 23&quot;/&gt;&lt;property id=&quot;20307&quot; value=&quot;279&quot;/&gt;&lt;/object&gt;&lt;object type=&quot;3&quot; unique_id=&quot;12091&quot;&gt;&lt;property id=&quot;20148&quot; value=&quot;5&quot;/&gt;&lt;property id=&quot;20300&quot; value=&quot;Slide 24&quot;/&gt;&lt;property id=&quot;20307&quot; value=&quot;280&quot;/&gt;&lt;/object&gt;&lt;object type=&quot;3&quot; unique_id=&quot;12092&quot;&gt;&lt;property id=&quot;20148&quot; value=&quot;5&quot;/&gt;&lt;property id=&quot;20300&quot; value=&quot;Slide 26&quot;/&gt;&lt;property id=&quot;20307&quot; value=&quot;281&quot;/&gt;&lt;/object&gt;&lt;object type=&quot;3&quot; unique_id=&quot;12093&quot;&gt;&lt;property id=&quot;20148&quot; value=&quot;5&quot;/&gt;&lt;property id=&quot;20300&quot; value=&quot;Slide 28&quot;/&gt;&lt;property id=&quot;20307&quot; value=&quot;282&quot;/&gt;&lt;/object&gt;&lt;object type=&quot;3&quot; unique_id=&quot;12094&quot;&gt;&lt;property id=&quot;20148&quot; value=&quot;5&quot;/&gt;&lt;property id=&quot;20300&quot; value=&quot;Slide 29&quot;/&gt;&lt;property id=&quot;20307&quot; value=&quot;283&quot;/&gt;&lt;/object&gt;&lt;object type=&quot;3&quot; unique_id=&quot;12234&quot;&gt;&lt;property id=&quot;20148&quot; value=&quot;5&quot;/&gt;&lt;property id=&quot;20300&quot; value=&quot;Slide 17&quot;/&gt;&lt;property id=&quot;20307&quot; value=&quot;284&quot;/&gt;&lt;/object&gt;&lt;object type=&quot;3&quot; unique_id=&quot;12235&quot;&gt;&lt;property id=&quot;20148&quot; value=&quot;5&quot;/&gt;&lt;property id=&quot;20300&quot; value=&quot;Slide 25&quot;/&gt;&lt;property id=&quot;20307&quot; value=&quot;285&quot;/&gt;&lt;/object&gt;&lt;object type=&quot;3&quot; unique_id=&quot;12326&quot;&gt;&lt;property id=&quot;20148&quot; value=&quot;5&quot;/&gt;&lt;property id=&quot;20300&quot; value=&quot;Slide 27&quot;/&gt;&lt;property id=&quot;20307&quot; value=&quot;286&quot;/&gt;&lt;/object&gt;&lt;/object&gt;&lt;object type=&quot;8&quot; unique_id=&quot;10870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_LABCORP 2020 TEMPLATE_STUDIO BUILD">
  <a:themeElements>
    <a:clrScheme name="Custom 8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3A5CE9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bcorp_PPT_Template_DrugDev_FINAL" id="{9475CFA8-B7D4-4200-811F-F5F683B9D810}" vid="{81049BE1-E94C-4045-9A39-AE968E917952}"/>
    </a:ext>
  </a:extLst>
</a:theme>
</file>

<file path=ppt/theme/theme2.xml><?xml version="1.0" encoding="utf-8"?>
<a:theme xmlns:a="http://schemas.openxmlformats.org/drawingml/2006/main" name="LABCORP 2020 TEMPLATE_STUDIO BUILD">
  <a:themeElements>
    <a:clrScheme name="LABCORP REBRANDED PALETTE1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B4F6F5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err="1" smtClean="0">
            <a:solidFill>
              <a:srgbClr val="6364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-Fam1B">
  <a:themeElements>
    <a:clrScheme name="Fam1B">
      <a:dk1>
        <a:srgbClr val="000000"/>
      </a:dk1>
      <a:lt1>
        <a:srgbClr val="FFFFFF"/>
      </a:lt1>
      <a:dk2>
        <a:srgbClr val="1A1A1A"/>
      </a:dk2>
      <a:lt2>
        <a:srgbClr val="707070"/>
      </a:lt2>
      <a:accent1>
        <a:srgbClr val="0097D1"/>
      </a:accent1>
      <a:accent2>
        <a:srgbClr val="58C6D5"/>
      </a:accent2>
      <a:accent3>
        <a:srgbClr val="ED1849"/>
      </a:accent3>
      <a:accent4>
        <a:srgbClr val="910043"/>
      </a:accent4>
      <a:accent5>
        <a:srgbClr val="707070"/>
      </a:accent5>
      <a:accent6>
        <a:srgbClr val="ABABAB"/>
      </a:accent6>
      <a:hlink>
        <a:srgbClr val="002060"/>
      </a:hlink>
      <a:folHlink>
        <a:srgbClr val="7030A0"/>
      </a:folHlink>
    </a:clrScheme>
    <a:fontScheme name="Covance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400"/>
          </a:spcBef>
          <a:buClr>
            <a:schemeClr val="tx1"/>
          </a:buClr>
          <a:buSzPct val="85000"/>
          <a:defRPr sz="14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Blueish2">
      <a:dk1>
        <a:sysClr val="windowText" lastClr="000000"/>
      </a:dk1>
      <a:lt1>
        <a:sysClr val="window" lastClr="FFFFFF"/>
      </a:lt1>
      <a:dk2>
        <a:srgbClr val="093F6B"/>
      </a:dk2>
      <a:lt2>
        <a:srgbClr val="FFFFFF"/>
      </a:lt2>
      <a:accent1>
        <a:srgbClr val="093F6B"/>
      </a:accent1>
      <a:accent2>
        <a:srgbClr val="29ABE2"/>
      </a:accent2>
      <a:accent3>
        <a:srgbClr val="68CCEE"/>
      </a:accent3>
      <a:accent4>
        <a:srgbClr val="093F6B"/>
      </a:accent4>
      <a:accent5>
        <a:srgbClr val="29ABE2"/>
      </a:accent5>
      <a:accent6>
        <a:srgbClr val="68CCEE"/>
      </a:accent6>
      <a:hlink>
        <a:srgbClr val="093F6B"/>
      </a:hlink>
      <a:folHlink>
        <a:srgbClr val="29ABE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Labcorp_PPT_Template_DrugDev_FINAL_External</Template>
  <TotalTime>0</TotalTime>
  <Words>0</Words>
  <Application>Microsoft Office PowerPoint</Application>
  <PresentationFormat>On-screen Show (16:9)</PresentationFormat>
  <Paragraphs>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Wingdings 3</vt:lpstr>
      <vt:lpstr>1_LABCORP 2020 TEMPLATE_STUDIO BUILD</vt:lpstr>
      <vt:lpstr>LABCORP 2020 TEMPLATE_STUDIO BUILD</vt:lpstr>
      <vt:lpstr>Template-Fam1B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2022-10-17T06:32:45Z</dcterms:created>
  <dcterms:modified xsi:type="dcterms:W3CDTF">2022-12-11T11:27:49Z</dcterms:modified>
</cp:coreProperties>
</file>